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1566" y="-2214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ΔΕΛΤΑ ΣΥΜΒΟΥΛΕΥΤΙΚΗ ." userId="de43b2636a597d1e" providerId="LiveId" clId="{91F09392-6262-4B4D-A45F-2BE679ADCAF0}"/>
    <pc:docChg chg="modSld">
      <pc:chgData name="ΔΕΛΤΑ ΣΥΜΒΟΥΛΕΥΤΙΚΗ ." userId="de43b2636a597d1e" providerId="LiveId" clId="{91F09392-6262-4B4D-A45F-2BE679ADCAF0}" dt="2022-10-24T10:42:26.204" v="7" actId="20577"/>
      <pc:docMkLst>
        <pc:docMk/>
      </pc:docMkLst>
      <pc:sldChg chg="modSp mod">
        <pc:chgData name="ΔΕΛΤΑ ΣΥΜΒΟΥΛΕΥΤΙΚΗ ." userId="de43b2636a597d1e" providerId="LiveId" clId="{91F09392-6262-4B4D-A45F-2BE679ADCAF0}" dt="2022-10-24T10:42:26.204" v="7" actId="20577"/>
        <pc:sldMkLst>
          <pc:docMk/>
          <pc:sldMk cId="0" sldId="258"/>
        </pc:sldMkLst>
        <pc:spChg chg="mod">
          <ac:chgData name="ΔΕΛΤΑ ΣΥΜΒΟΥΛΕΥΤΙΚΗ ." userId="de43b2636a597d1e" providerId="LiveId" clId="{91F09392-6262-4B4D-A45F-2BE679ADCAF0}" dt="2022-10-24T10:42:12.389" v="5" actId="6549"/>
          <ac:spMkLst>
            <pc:docMk/>
            <pc:sldMk cId="0" sldId="258"/>
            <ac:spMk id="5" creationId="{00000000-0000-0000-0000-000000000000}"/>
          </ac:spMkLst>
        </pc:spChg>
        <pc:spChg chg="mod">
          <ac:chgData name="ΔΕΛΤΑ ΣΥΜΒΟΥΛΕΥΤΙΚΗ ." userId="de43b2636a597d1e" providerId="LiveId" clId="{91F09392-6262-4B4D-A45F-2BE679ADCAF0}" dt="2022-10-24T10:42:26.204" v="7" actId="20577"/>
          <ac:spMkLst>
            <pc:docMk/>
            <pc:sldMk cId="0" sldId="258"/>
            <ac:spMk id="6" creationId="{00000000-0000-0000-0000-000000000000}"/>
          </ac:spMkLst>
        </pc:spChg>
      </pc:sldChg>
    </pc:docChg>
  </pc:docChgLst>
  <pc:docChgLst>
    <pc:chgData name="ΔΕΛΤΑ ΣΥΜΒΟΥΛΕΥΤΙΚΗ ." userId="de43b2636a597d1e" providerId="LiveId" clId="{E6159933-62DD-42C4-A168-14142371DD8B}"/>
    <pc:docChg chg="modSld">
      <pc:chgData name="ΔΕΛΤΑ ΣΥΜΒΟΥΛΕΥΤΙΚΗ ." userId="de43b2636a597d1e" providerId="LiveId" clId="{E6159933-62DD-42C4-A168-14142371DD8B}" dt="2024-04-11T09:19:40.755" v="29"/>
      <pc:docMkLst>
        <pc:docMk/>
      </pc:docMkLst>
      <pc:sldChg chg="modSp mod">
        <pc:chgData name="ΔΕΛΤΑ ΣΥΜΒΟΥΛΕΥΤΙΚΗ ." userId="de43b2636a597d1e" providerId="LiveId" clId="{E6159933-62DD-42C4-A168-14142371DD8B}" dt="2024-04-11T09:19:40.755" v="29"/>
        <pc:sldMkLst>
          <pc:docMk/>
          <pc:sldMk cId="0" sldId="258"/>
        </pc:sldMkLst>
        <pc:spChg chg="mod">
          <ac:chgData name="ΔΕΛΤΑ ΣΥΜΒΟΥΛΕΥΤΙΚΗ ." userId="de43b2636a597d1e" providerId="LiveId" clId="{E6159933-62DD-42C4-A168-14142371DD8B}" dt="2024-04-11T09:17:54.965" v="22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ΔΕΛΤΑ ΣΥΜΒΟΥΛΕΥΤΙΚΗ ." userId="de43b2636a597d1e" providerId="LiveId" clId="{E6159933-62DD-42C4-A168-14142371DD8B}" dt="2024-04-11T09:19:40.755" v="29"/>
          <ac:spMkLst>
            <pc:docMk/>
            <pc:sldMk cId="0" sldId="258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09"/>
            <a:ext cx="10693400" cy="149762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20292" y="4695458"/>
            <a:ext cx="914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 Η ΚΑΙ Μ ΠΡΟΚΟΠΙΟΥ ΙΚΕ που εδρεύει στην περιφέρεια Κεντρικής Μακεδονίας εντάχθηκε στη δράση «Εργαλειοθήκη Ανταγωνιστικότητας» προϋπολογισμού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400 εκατ. Ευρώ. 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 βελτίωση της ανταγωνιστικότητας των μικρών και πολύ μικρών επιχειρήσεων, επενδύοντας στον παραγωγικό εκσυγχρονισμό τους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την υιοθέτηση συστημάτων τυποποίησης &amp; πιστοποίησης, καθώς και σε </a:t>
            </a:r>
            <a:r>
              <a:rPr lang="el-GR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branding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και ψηφιακή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προβολή.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47.258,06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€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 των οποίων η δημόσια δαπάνη ανέρχεται σε 28.054,84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€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10196" y="6337126"/>
            <a:ext cx="9217024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– Εξοπλισμός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Λοιπός Εξοπλισμός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Εξοπλισμός ΤΠΕ &amp; Εξειδικευμένου Λογισμικού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Συμβουλευτικές Υπηρεσίες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Μισθολογικό κόστος εργαζομένων</a:t>
            </a:r>
          </a:p>
          <a:p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παραγωγικότητας &amp; 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Άλλο…………………………………………………………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209</Words>
  <Application>Microsoft Office PowerPoint</Application>
  <PresentationFormat>Προσαρμογή</PresentationFormat>
  <Paragraphs>22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ΔΕΛΤΑ ΣΥΜΒΟΥΛΕΥΤΙΚΗ .</cp:lastModifiedBy>
  <cp:revision>44</cp:revision>
  <dcterms:created xsi:type="dcterms:W3CDTF">2018-02-13T12:16:57Z</dcterms:created>
  <dcterms:modified xsi:type="dcterms:W3CDTF">2024-04-11T09:19:43Z</dcterms:modified>
</cp:coreProperties>
</file>